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Schuette" userId="ba7bf279-4d60-438e-9289-ad6b02dd05eb" providerId="ADAL" clId="{2F766C42-A5FC-D044-B0E2-A83E336250A4}"/>
    <pc:docChg chg="custSel addSld modSld">
      <pc:chgData name="Ben Schuette" userId="ba7bf279-4d60-438e-9289-ad6b02dd05eb" providerId="ADAL" clId="{2F766C42-A5FC-D044-B0E2-A83E336250A4}" dt="2021-03-22T09:31:18.211" v="1746" actId="1076"/>
      <pc:docMkLst>
        <pc:docMk/>
      </pc:docMkLst>
      <pc:sldChg chg="modSp">
        <pc:chgData name="Ben Schuette" userId="ba7bf279-4d60-438e-9289-ad6b02dd05eb" providerId="ADAL" clId="{2F766C42-A5FC-D044-B0E2-A83E336250A4}" dt="2021-03-22T08:55:57.725" v="65" actId="20577"/>
        <pc:sldMkLst>
          <pc:docMk/>
          <pc:sldMk cId="3699385356" sldId="256"/>
        </pc:sldMkLst>
        <pc:spChg chg="mod">
          <ac:chgData name="Ben Schuette" userId="ba7bf279-4d60-438e-9289-ad6b02dd05eb" providerId="ADAL" clId="{2F766C42-A5FC-D044-B0E2-A83E336250A4}" dt="2021-03-22T08:55:40.126" v="21" actId="20577"/>
          <ac:spMkLst>
            <pc:docMk/>
            <pc:sldMk cId="3699385356" sldId="256"/>
            <ac:spMk id="2" creationId="{D59B805B-3A36-634C-8432-2294CE095CD1}"/>
          </ac:spMkLst>
        </pc:spChg>
        <pc:spChg chg="mod">
          <ac:chgData name="Ben Schuette" userId="ba7bf279-4d60-438e-9289-ad6b02dd05eb" providerId="ADAL" clId="{2F766C42-A5FC-D044-B0E2-A83E336250A4}" dt="2021-03-22T08:55:57.725" v="65" actId="20577"/>
          <ac:spMkLst>
            <pc:docMk/>
            <pc:sldMk cId="3699385356" sldId="256"/>
            <ac:spMk id="3" creationId="{58913832-1668-8542-B378-F4A2E9CF6C92}"/>
          </ac:spMkLst>
        </pc:spChg>
      </pc:sldChg>
      <pc:sldChg chg="addSp modSp new">
        <pc:chgData name="Ben Schuette" userId="ba7bf279-4d60-438e-9289-ad6b02dd05eb" providerId="ADAL" clId="{2F766C42-A5FC-D044-B0E2-A83E336250A4}" dt="2021-03-22T09:01:14.259" v="284" actId="20577"/>
        <pc:sldMkLst>
          <pc:docMk/>
          <pc:sldMk cId="1402723554" sldId="257"/>
        </pc:sldMkLst>
        <pc:spChg chg="mod">
          <ac:chgData name="Ben Schuette" userId="ba7bf279-4d60-438e-9289-ad6b02dd05eb" providerId="ADAL" clId="{2F766C42-A5FC-D044-B0E2-A83E336250A4}" dt="2021-03-22T08:56:34.275" v="141" actId="20577"/>
          <ac:spMkLst>
            <pc:docMk/>
            <pc:sldMk cId="1402723554" sldId="257"/>
            <ac:spMk id="2" creationId="{419E52BB-C2C7-E84C-87BA-2A195AD9F3F5}"/>
          </ac:spMkLst>
        </pc:spChg>
        <pc:spChg chg="mod">
          <ac:chgData name="Ben Schuette" userId="ba7bf279-4d60-438e-9289-ad6b02dd05eb" providerId="ADAL" clId="{2F766C42-A5FC-D044-B0E2-A83E336250A4}" dt="2021-03-22T09:01:14.259" v="284" actId="20577"/>
          <ac:spMkLst>
            <pc:docMk/>
            <pc:sldMk cId="1402723554" sldId="257"/>
            <ac:spMk id="3" creationId="{9A8EC791-645E-3D4F-92EB-87FC0DF53D64}"/>
          </ac:spMkLst>
        </pc:spChg>
        <pc:picChg chg="add mod">
          <ac:chgData name="Ben Schuette" userId="ba7bf279-4d60-438e-9289-ad6b02dd05eb" providerId="ADAL" clId="{2F766C42-A5FC-D044-B0E2-A83E336250A4}" dt="2021-03-22T09:00:58.038" v="279" actId="1076"/>
          <ac:picMkLst>
            <pc:docMk/>
            <pc:sldMk cId="1402723554" sldId="257"/>
            <ac:picMk id="4" creationId="{5B1D6BF7-A197-C048-9ECE-9BBB3B492D56}"/>
          </ac:picMkLst>
        </pc:picChg>
      </pc:sldChg>
      <pc:sldChg chg="addSp delSp modSp new addAnim">
        <pc:chgData name="Ben Schuette" userId="ba7bf279-4d60-438e-9289-ad6b02dd05eb" providerId="ADAL" clId="{2F766C42-A5FC-D044-B0E2-A83E336250A4}" dt="2021-03-22T09:07:40.820" v="479" actId="1076"/>
        <pc:sldMkLst>
          <pc:docMk/>
          <pc:sldMk cId="1500019005" sldId="258"/>
        </pc:sldMkLst>
        <pc:spChg chg="mod">
          <ac:chgData name="Ben Schuette" userId="ba7bf279-4d60-438e-9289-ad6b02dd05eb" providerId="ADAL" clId="{2F766C42-A5FC-D044-B0E2-A83E336250A4}" dt="2021-03-22T09:02:16.402" v="321" actId="20577"/>
          <ac:spMkLst>
            <pc:docMk/>
            <pc:sldMk cId="1500019005" sldId="258"/>
            <ac:spMk id="2" creationId="{7058D65E-68B4-4341-ADD2-57E50A37BF40}"/>
          </ac:spMkLst>
        </pc:spChg>
        <pc:spChg chg="del">
          <ac:chgData name="Ben Schuette" userId="ba7bf279-4d60-438e-9289-ad6b02dd05eb" providerId="ADAL" clId="{2F766C42-A5FC-D044-B0E2-A83E336250A4}" dt="2021-03-22T09:04:42.215" v="322"/>
          <ac:spMkLst>
            <pc:docMk/>
            <pc:sldMk cId="1500019005" sldId="258"/>
            <ac:spMk id="3" creationId="{8E14C3F5-035B-E74C-98F4-05F4F6C58390}"/>
          </ac:spMkLst>
        </pc:spChg>
        <pc:picChg chg="add mod ord">
          <ac:chgData name="Ben Schuette" userId="ba7bf279-4d60-438e-9289-ad6b02dd05eb" providerId="ADAL" clId="{2F766C42-A5FC-D044-B0E2-A83E336250A4}" dt="2021-03-22T09:07:40.820" v="479" actId="1076"/>
          <ac:picMkLst>
            <pc:docMk/>
            <pc:sldMk cId="1500019005" sldId="258"/>
            <ac:picMk id="4" creationId="{3D158682-76C4-0646-BE19-EDD2A65BC612}"/>
          </ac:picMkLst>
        </pc:picChg>
      </pc:sldChg>
      <pc:sldChg chg="addSp modSp new addAnim">
        <pc:chgData name="Ben Schuette" userId="ba7bf279-4d60-438e-9289-ad6b02dd05eb" providerId="ADAL" clId="{2F766C42-A5FC-D044-B0E2-A83E336250A4}" dt="2021-03-22T09:20:25.241" v="891" actId="20577"/>
        <pc:sldMkLst>
          <pc:docMk/>
          <pc:sldMk cId="3219933476" sldId="259"/>
        </pc:sldMkLst>
        <pc:spChg chg="mod">
          <ac:chgData name="Ben Schuette" userId="ba7bf279-4d60-438e-9289-ad6b02dd05eb" providerId="ADAL" clId="{2F766C42-A5FC-D044-B0E2-A83E336250A4}" dt="2021-03-22T09:05:32.338" v="361" actId="20577"/>
          <ac:spMkLst>
            <pc:docMk/>
            <pc:sldMk cId="3219933476" sldId="259"/>
            <ac:spMk id="2" creationId="{0875B1A8-EADF-BD44-A113-622AA9E867F7}"/>
          </ac:spMkLst>
        </pc:spChg>
        <pc:spChg chg="mod">
          <ac:chgData name="Ben Schuette" userId="ba7bf279-4d60-438e-9289-ad6b02dd05eb" providerId="ADAL" clId="{2F766C42-A5FC-D044-B0E2-A83E336250A4}" dt="2021-03-22T09:20:25.241" v="891" actId="20577"/>
          <ac:spMkLst>
            <pc:docMk/>
            <pc:sldMk cId="3219933476" sldId="259"/>
            <ac:spMk id="3" creationId="{639831DC-EB57-4542-B4EB-96E98C8598EF}"/>
          </ac:spMkLst>
        </pc:spChg>
        <pc:picChg chg="add mod">
          <ac:chgData name="Ben Schuette" userId="ba7bf279-4d60-438e-9289-ad6b02dd05eb" providerId="ADAL" clId="{2F766C42-A5FC-D044-B0E2-A83E336250A4}" dt="2021-03-22T09:19:53.391" v="841" actId="14100"/>
          <ac:picMkLst>
            <pc:docMk/>
            <pc:sldMk cId="3219933476" sldId="259"/>
            <ac:picMk id="4" creationId="{012FCA00-3C01-914F-B05A-AEED73EE40F9}"/>
          </ac:picMkLst>
        </pc:picChg>
      </pc:sldChg>
      <pc:sldChg chg="addSp modSp new addAnim">
        <pc:chgData name="Ben Schuette" userId="ba7bf279-4d60-438e-9289-ad6b02dd05eb" providerId="ADAL" clId="{2F766C42-A5FC-D044-B0E2-A83E336250A4}" dt="2021-03-22T09:19:30.015" v="838" actId="20577"/>
        <pc:sldMkLst>
          <pc:docMk/>
          <pc:sldMk cId="2464095461" sldId="260"/>
        </pc:sldMkLst>
        <pc:spChg chg="mod">
          <ac:chgData name="Ben Schuette" userId="ba7bf279-4d60-438e-9289-ad6b02dd05eb" providerId="ADAL" clId="{2F766C42-A5FC-D044-B0E2-A83E336250A4}" dt="2021-03-22T09:09:22.153" v="558" actId="20577"/>
          <ac:spMkLst>
            <pc:docMk/>
            <pc:sldMk cId="2464095461" sldId="260"/>
            <ac:spMk id="2" creationId="{6F59B9BD-642D-7C45-8013-2CCB93FCB733}"/>
          </ac:spMkLst>
        </pc:spChg>
        <pc:spChg chg="mod">
          <ac:chgData name="Ben Schuette" userId="ba7bf279-4d60-438e-9289-ad6b02dd05eb" providerId="ADAL" clId="{2F766C42-A5FC-D044-B0E2-A83E336250A4}" dt="2021-03-22T09:19:30.015" v="838" actId="20577"/>
          <ac:spMkLst>
            <pc:docMk/>
            <pc:sldMk cId="2464095461" sldId="260"/>
            <ac:spMk id="3" creationId="{40B3DD7A-1DD6-A643-888A-25144F1BCFFD}"/>
          </ac:spMkLst>
        </pc:spChg>
        <pc:picChg chg="add mod">
          <ac:chgData name="Ben Schuette" userId="ba7bf279-4d60-438e-9289-ad6b02dd05eb" providerId="ADAL" clId="{2F766C42-A5FC-D044-B0E2-A83E336250A4}" dt="2021-03-22T09:19:19.205" v="837" actId="14100"/>
          <ac:picMkLst>
            <pc:docMk/>
            <pc:sldMk cId="2464095461" sldId="260"/>
            <ac:picMk id="4" creationId="{9640AAB5-C270-A24B-9428-019181ABAF5B}"/>
          </ac:picMkLst>
        </pc:picChg>
      </pc:sldChg>
      <pc:sldChg chg="addSp delSp modSp new addAnim">
        <pc:chgData name="Ben Schuette" userId="ba7bf279-4d60-438e-9289-ad6b02dd05eb" providerId="ADAL" clId="{2F766C42-A5FC-D044-B0E2-A83E336250A4}" dt="2021-03-22T09:24:38.613" v="1297" actId="1076"/>
        <pc:sldMkLst>
          <pc:docMk/>
          <pc:sldMk cId="3622473915" sldId="261"/>
        </pc:sldMkLst>
        <pc:spChg chg="mod">
          <ac:chgData name="Ben Schuette" userId="ba7bf279-4d60-438e-9289-ad6b02dd05eb" providerId="ADAL" clId="{2F766C42-A5FC-D044-B0E2-A83E336250A4}" dt="2021-03-22T09:22:40.062" v="1131" actId="20577"/>
          <ac:spMkLst>
            <pc:docMk/>
            <pc:sldMk cId="3622473915" sldId="261"/>
            <ac:spMk id="2" creationId="{9F26BD1A-4FF1-1347-9AE6-474888400700}"/>
          </ac:spMkLst>
        </pc:spChg>
        <pc:spChg chg="del">
          <ac:chgData name="Ben Schuette" userId="ba7bf279-4d60-438e-9289-ad6b02dd05eb" providerId="ADAL" clId="{2F766C42-A5FC-D044-B0E2-A83E336250A4}" dt="2021-03-22T09:14:03.181" v="786"/>
          <ac:spMkLst>
            <pc:docMk/>
            <pc:sldMk cId="3622473915" sldId="261"/>
            <ac:spMk id="3" creationId="{626B2213-22EA-704D-8A34-B5B41BC4192E}"/>
          </ac:spMkLst>
        </pc:spChg>
        <pc:spChg chg="add mod">
          <ac:chgData name="Ben Schuette" userId="ba7bf279-4d60-438e-9289-ad6b02dd05eb" providerId="ADAL" clId="{2F766C42-A5FC-D044-B0E2-A83E336250A4}" dt="2021-03-22T09:24:38.613" v="1297" actId="1076"/>
          <ac:spMkLst>
            <pc:docMk/>
            <pc:sldMk cId="3622473915" sldId="261"/>
            <ac:spMk id="5" creationId="{21B8FA57-26A1-3540-B565-D57791056805}"/>
          </ac:spMkLst>
        </pc:spChg>
        <pc:picChg chg="add mod ord">
          <ac:chgData name="Ben Schuette" userId="ba7bf279-4d60-438e-9289-ad6b02dd05eb" providerId="ADAL" clId="{2F766C42-A5FC-D044-B0E2-A83E336250A4}" dt="2021-03-22T09:22:47.262" v="1132" actId="1076"/>
          <ac:picMkLst>
            <pc:docMk/>
            <pc:sldMk cId="3622473915" sldId="261"/>
            <ac:picMk id="4" creationId="{A692B9DB-CA8C-364E-BC6D-D61A3F94731C}"/>
          </ac:picMkLst>
        </pc:picChg>
      </pc:sldChg>
      <pc:sldChg chg="addSp delSp modSp new addAnim">
        <pc:chgData name="Ben Schuette" userId="ba7bf279-4d60-438e-9289-ad6b02dd05eb" providerId="ADAL" clId="{2F766C42-A5FC-D044-B0E2-A83E336250A4}" dt="2021-03-22T09:26:33.584" v="1413" actId="1076"/>
        <pc:sldMkLst>
          <pc:docMk/>
          <pc:sldMk cId="2052308013" sldId="262"/>
        </pc:sldMkLst>
        <pc:spChg chg="mod">
          <ac:chgData name="Ben Schuette" userId="ba7bf279-4d60-438e-9289-ad6b02dd05eb" providerId="ADAL" clId="{2F766C42-A5FC-D044-B0E2-A83E336250A4}" dt="2021-03-22T09:25:46.490" v="1328" actId="20577"/>
          <ac:spMkLst>
            <pc:docMk/>
            <pc:sldMk cId="2052308013" sldId="262"/>
            <ac:spMk id="2" creationId="{CD501C9F-DEE6-1E4F-9CF2-478458C99CB3}"/>
          </ac:spMkLst>
        </pc:spChg>
        <pc:spChg chg="del">
          <ac:chgData name="Ben Schuette" userId="ba7bf279-4d60-438e-9289-ad6b02dd05eb" providerId="ADAL" clId="{2F766C42-A5FC-D044-B0E2-A83E336250A4}" dt="2021-03-22T09:14:43.672" v="788"/>
          <ac:spMkLst>
            <pc:docMk/>
            <pc:sldMk cId="2052308013" sldId="262"/>
            <ac:spMk id="3" creationId="{FCD8E65F-FEEB-944E-9A6F-E53F5CEF953E}"/>
          </ac:spMkLst>
        </pc:spChg>
        <pc:spChg chg="add mod">
          <ac:chgData name="Ben Schuette" userId="ba7bf279-4d60-438e-9289-ad6b02dd05eb" providerId="ADAL" clId="{2F766C42-A5FC-D044-B0E2-A83E336250A4}" dt="2021-03-22T09:26:33.584" v="1413" actId="1076"/>
          <ac:spMkLst>
            <pc:docMk/>
            <pc:sldMk cId="2052308013" sldId="262"/>
            <ac:spMk id="5" creationId="{65C61AC3-A5D7-0041-A2C4-91CAC8E2109D}"/>
          </ac:spMkLst>
        </pc:spChg>
        <pc:picChg chg="add mod ord">
          <ac:chgData name="Ben Schuette" userId="ba7bf279-4d60-438e-9289-ad6b02dd05eb" providerId="ADAL" clId="{2F766C42-A5FC-D044-B0E2-A83E336250A4}" dt="2021-03-22T09:25:53.549" v="1329" actId="1076"/>
          <ac:picMkLst>
            <pc:docMk/>
            <pc:sldMk cId="2052308013" sldId="262"/>
            <ac:picMk id="4" creationId="{CEE2DDF5-F438-DB48-B2A4-B005D35B9CA6}"/>
          </ac:picMkLst>
        </pc:picChg>
      </pc:sldChg>
      <pc:sldChg chg="addSp delSp modSp new addAnim">
        <pc:chgData name="Ben Schuette" userId="ba7bf279-4d60-438e-9289-ad6b02dd05eb" providerId="ADAL" clId="{2F766C42-A5FC-D044-B0E2-A83E336250A4}" dt="2021-03-22T09:27:14.563" v="1453" actId="20577"/>
        <pc:sldMkLst>
          <pc:docMk/>
          <pc:sldMk cId="4096257114" sldId="263"/>
        </pc:sldMkLst>
        <pc:spChg chg="mod">
          <ac:chgData name="Ben Schuette" userId="ba7bf279-4d60-438e-9289-ad6b02dd05eb" providerId="ADAL" clId="{2F766C42-A5FC-D044-B0E2-A83E336250A4}" dt="2021-03-22T09:27:14.563" v="1453" actId="20577"/>
          <ac:spMkLst>
            <pc:docMk/>
            <pc:sldMk cId="4096257114" sldId="263"/>
            <ac:spMk id="2" creationId="{E7BBF273-C0B6-EC4E-B96F-E735D795CB91}"/>
          </ac:spMkLst>
        </pc:spChg>
        <pc:spChg chg="del">
          <ac:chgData name="Ben Schuette" userId="ba7bf279-4d60-438e-9289-ad6b02dd05eb" providerId="ADAL" clId="{2F766C42-A5FC-D044-B0E2-A83E336250A4}" dt="2021-03-22T09:15:25.271" v="790"/>
          <ac:spMkLst>
            <pc:docMk/>
            <pc:sldMk cId="4096257114" sldId="263"/>
            <ac:spMk id="3" creationId="{470EB6E9-4F64-E741-B583-47C17150C608}"/>
          </ac:spMkLst>
        </pc:spChg>
        <pc:picChg chg="add mod ord">
          <ac:chgData name="Ben Schuette" userId="ba7bf279-4d60-438e-9289-ad6b02dd05eb" providerId="ADAL" clId="{2F766C42-A5FC-D044-B0E2-A83E336250A4}" dt="2021-03-22T09:15:25.271" v="790"/>
          <ac:picMkLst>
            <pc:docMk/>
            <pc:sldMk cId="4096257114" sldId="263"/>
            <ac:picMk id="4" creationId="{21D23033-A10C-BF43-8951-88D14020E5FF}"/>
          </ac:picMkLst>
        </pc:picChg>
      </pc:sldChg>
      <pc:sldChg chg="addSp delSp modSp new addAnim">
        <pc:chgData name="Ben Schuette" userId="ba7bf279-4d60-438e-9289-ad6b02dd05eb" providerId="ADAL" clId="{2F766C42-A5FC-D044-B0E2-A83E336250A4}" dt="2021-03-22T09:29:50.309" v="1723" actId="1076"/>
        <pc:sldMkLst>
          <pc:docMk/>
          <pc:sldMk cId="1245523278" sldId="264"/>
        </pc:sldMkLst>
        <pc:spChg chg="mod">
          <ac:chgData name="Ben Schuette" userId="ba7bf279-4d60-438e-9289-ad6b02dd05eb" providerId="ADAL" clId="{2F766C42-A5FC-D044-B0E2-A83E336250A4}" dt="2021-03-22T09:28:28.547" v="1569" actId="14100"/>
          <ac:spMkLst>
            <pc:docMk/>
            <pc:sldMk cId="1245523278" sldId="264"/>
            <ac:spMk id="2" creationId="{7127A19F-FEC7-D844-82F9-58EC6C111DB5}"/>
          </ac:spMkLst>
        </pc:spChg>
        <pc:spChg chg="del">
          <ac:chgData name="Ben Schuette" userId="ba7bf279-4d60-438e-9289-ad6b02dd05eb" providerId="ADAL" clId="{2F766C42-A5FC-D044-B0E2-A83E336250A4}" dt="2021-03-22T09:16:34.373" v="792"/>
          <ac:spMkLst>
            <pc:docMk/>
            <pc:sldMk cId="1245523278" sldId="264"/>
            <ac:spMk id="3" creationId="{730DD3B0-854B-7748-8B67-9796A8172BA4}"/>
          </ac:spMkLst>
        </pc:spChg>
        <pc:spChg chg="add mod">
          <ac:chgData name="Ben Schuette" userId="ba7bf279-4d60-438e-9289-ad6b02dd05eb" providerId="ADAL" clId="{2F766C42-A5FC-D044-B0E2-A83E336250A4}" dt="2021-03-22T09:29:50.309" v="1723" actId="1076"/>
          <ac:spMkLst>
            <pc:docMk/>
            <pc:sldMk cId="1245523278" sldId="264"/>
            <ac:spMk id="5" creationId="{CFF83FD5-D6EF-C640-96ED-932B5A78B4BA}"/>
          </ac:spMkLst>
        </pc:spChg>
        <pc:picChg chg="add mod ord">
          <ac:chgData name="Ben Schuette" userId="ba7bf279-4d60-438e-9289-ad6b02dd05eb" providerId="ADAL" clId="{2F766C42-A5FC-D044-B0E2-A83E336250A4}" dt="2021-03-22T09:28:34.805" v="1570" actId="1076"/>
          <ac:picMkLst>
            <pc:docMk/>
            <pc:sldMk cId="1245523278" sldId="264"/>
            <ac:picMk id="4" creationId="{A80B8030-B230-6942-9F3C-EE02071F2F81}"/>
          </ac:picMkLst>
        </pc:picChg>
      </pc:sldChg>
      <pc:sldChg chg="addSp delSp modSp new">
        <pc:chgData name="Ben Schuette" userId="ba7bf279-4d60-438e-9289-ad6b02dd05eb" providerId="ADAL" clId="{2F766C42-A5FC-D044-B0E2-A83E336250A4}" dt="2021-03-22T09:31:18.211" v="1746" actId="1076"/>
        <pc:sldMkLst>
          <pc:docMk/>
          <pc:sldMk cId="3806331997" sldId="265"/>
        </pc:sldMkLst>
        <pc:spChg chg="mod">
          <ac:chgData name="Ben Schuette" userId="ba7bf279-4d60-438e-9289-ad6b02dd05eb" providerId="ADAL" clId="{2F766C42-A5FC-D044-B0E2-A83E336250A4}" dt="2021-03-22T09:31:08.159" v="1743" actId="20577"/>
          <ac:spMkLst>
            <pc:docMk/>
            <pc:sldMk cId="3806331997" sldId="265"/>
            <ac:spMk id="2" creationId="{1F88B1A6-ADC8-1149-919C-EFAD813CFF00}"/>
          </ac:spMkLst>
        </pc:spChg>
        <pc:spChg chg="del">
          <ac:chgData name="Ben Schuette" userId="ba7bf279-4d60-438e-9289-ad6b02dd05eb" providerId="ADAL" clId="{2F766C42-A5FC-D044-B0E2-A83E336250A4}" dt="2021-03-22T09:30:48.456" v="1736" actId="931"/>
          <ac:spMkLst>
            <pc:docMk/>
            <pc:sldMk cId="3806331997" sldId="265"/>
            <ac:spMk id="3" creationId="{88FFDF52-91C7-E141-8882-8D094A75C40D}"/>
          </ac:spMkLst>
        </pc:spChg>
        <pc:picChg chg="add mod ord">
          <ac:chgData name="Ben Schuette" userId="ba7bf279-4d60-438e-9289-ad6b02dd05eb" providerId="ADAL" clId="{2F766C42-A5FC-D044-B0E2-A83E336250A4}" dt="2021-03-22T09:31:18.211" v="1746" actId="1076"/>
          <ac:picMkLst>
            <pc:docMk/>
            <pc:sldMk cId="3806331997" sldId="265"/>
            <ac:picMk id="4" creationId="{C0B86260-F79E-7147-86CD-72C1256E5DF1}"/>
          </ac:picMkLst>
        </pc:picChg>
      </pc:sldChg>
      <pc:sldChg chg="modSp new">
        <pc:chgData name="Ben Schuette" userId="ba7bf279-4d60-438e-9289-ad6b02dd05eb" providerId="ADAL" clId="{2F766C42-A5FC-D044-B0E2-A83E336250A4}" dt="2021-03-22T09:22:07.527" v="1086" actId="20577"/>
        <pc:sldMkLst>
          <pc:docMk/>
          <pc:sldMk cId="2659943955" sldId="266"/>
        </pc:sldMkLst>
        <pc:spChg chg="mod">
          <ac:chgData name="Ben Schuette" userId="ba7bf279-4d60-438e-9289-ad6b02dd05eb" providerId="ADAL" clId="{2F766C42-A5FC-D044-B0E2-A83E336250A4}" dt="2021-03-22T09:21:03.965" v="944" actId="20577"/>
          <ac:spMkLst>
            <pc:docMk/>
            <pc:sldMk cId="2659943955" sldId="266"/>
            <ac:spMk id="2" creationId="{A49955C6-670D-BA4A-99D7-3AEBAED81305}"/>
          </ac:spMkLst>
        </pc:spChg>
        <pc:spChg chg="mod">
          <ac:chgData name="Ben Schuette" userId="ba7bf279-4d60-438e-9289-ad6b02dd05eb" providerId="ADAL" clId="{2F766C42-A5FC-D044-B0E2-A83E336250A4}" dt="2021-03-22T09:22:07.527" v="1086" actId="20577"/>
          <ac:spMkLst>
            <pc:docMk/>
            <pc:sldMk cId="2659943955" sldId="266"/>
            <ac:spMk id="3" creationId="{92417B25-0805-6E41-92D2-BC4AA595B86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64905-F673-E448-A2C7-49B86CD54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1BD161-C359-1B4C-BFEE-BD53D61AC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983DA-99C2-F946-BEBD-67F5FE6F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76D580-DE3A-D441-BC01-E6CEB4AD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987283-9D6B-BB4C-92CD-09CFBB4F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6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F0421-C428-D445-AFDE-E816C0AA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FF939-50EA-9743-9F88-5AADE3B98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7DF97-AA22-C042-9E92-A3AE92E4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A6AFC-BC60-D141-8406-CB3AADB5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86EA69-34DB-C649-B781-16CA6E0CB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14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CE381F2-492F-4544-AABB-53BFBC5C9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4D4EE4-1A98-664E-98F0-480748676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F58201-AC60-A549-99B5-58A203F7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50DC69-F07B-9444-BCE2-A3C46813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6F13A8-208D-564A-8CFB-22BC328F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14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28718-9CD4-F34C-B9CB-FD655049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27E7B6-74BD-6F4F-87C9-4C108B2E3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B00209-0816-8443-A4E9-EE30D5B8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7F42FD-76C2-FF45-84C2-D984C7FA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D7053D-C11E-CE4F-9619-83FCB473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51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76E7D-05E7-8246-832F-6978317F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677CE5-297D-9046-9EFA-C2D55E4A6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E9C186-9CD1-EE4E-97D4-EE7B7FFC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1E0CA5-E807-674B-83AA-CB41B84C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FEEDB-ED6D-EE41-8424-C85F0A3E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13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CE025-5D3C-C14F-A2A6-1EB9A5CB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4FD7C-76AA-5B4D-9138-7786DC687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72970D-221B-3D41-8C0E-EFCB8F64E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ABF8C2-645B-8340-97B7-1F6B3A80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A55F98-F369-2644-917C-B2269067A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C09373-56B3-D644-8F56-BB9112B5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5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3AEC9-5EAA-D74B-A007-CCA826D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1ABB66-DEA2-0A42-91E6-44C904C0F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1A8AB9-8447-2748-85B7-E3AC96E3D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6C3A73-A10A-674F-A3D9-B5278EB9F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AA54B2-348F-F548-A161-44FBB2D0D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871D6DF-9242-114B-9944-53C5FFAA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A930B8-8009-8A42-A623-416E2345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23C625-F28E-9149-8D56-4BAE326B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85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AACE3-2D39-F144-9626-9F1F8277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357225-6813-D941-ADAC-B1C7EDF4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FEF96E-7DF4-BD4F-A1EF-153C7098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14253C-764D-AB48-84DF-1273A14C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94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97B568-C368-B243-BBC5-E50E215E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6A34EB-4F7A-B346-94D3-16425517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52249-3CA9-F745-86B8-69F66B5F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08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9D1E5-69A2-3244-93DF-A301E61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C08CD2-62C7-4E4A-B2C9-F3E9734C9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EAFF12-7913-7D45-84DC-950F4B212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B6C820-F78F-B045-8D37-8241E8D6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48EEFA-2687-FD48-B3A7-B69D23AD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42F798-1AEC-C747-B0B2-795A6C2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35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6F199-4C4E-8549-8622-8AC40117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34F2BB9-2A42-D845-BB50-BF5456B50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261064-1DFD-524D-8276-7596F7691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67B692-933C-2148-8A18-D9A0223E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806505-BAC9-FF46-BF4E-6083A2B2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69C8F7-577B-6541-A90F-EFB2A7AC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05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5B66D2-7EF8-4947-B270-0C36DBA9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7420AA-DA7E-E74E-BF8B-93C2DB21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E37AEE-A54D-0E49-865F-0AA893836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C13A-4F66-8D49-B373-050B119A0000}" type="datetimeFigureOut">
              <a:rPr lang="de-DE" smtClean="0"/>
              <a:t>22.03.21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4FAC77-E0BF-A444-B8E4-07D5C0CF0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C1ABEC-BE61-3041-8FA3-8B358382A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A01E5-1EA8-D345-B8B9-85B5E75D65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73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B805B-3A36-634C-8432-2294CE095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Corona-Schnelltest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913832-1668-8542-B378-F4A2E9CF6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Schritt für Schritt - Anleitung</a:t>
            </a:r>
          </a:p>
        </p:txBody>
      </p:sp>
    </p:spTree>
    <p:extLst>
      <p:ext uri="{BB962C8B-B14F-4D97-AF65-F5344CB8AC3E}">
        <p14:creationId xmlns:p14="http://schemas.microsoft.com/office/powerpoint/2010/main" val="369938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7A19F-FEC7-D844-82F9-58EC6C11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0624" cy="1325563"/>
          </a:xfrm>
        </p:spPr>
        <p:txBody>
          <a:bodyPr/>
          <a:lstStyle/>
          <a:p>
            <a:r>
              <a:rPr lang="de-DE" dirty="0"/>
              <a:t>8. Schritt: Teststreifen mit Flüssigkeit beträufeln</a:t>
            </a:r>
          </a:p>
        </p:txBody>
      </p:sp>
      <p:pic>
        <p:nvPicPr>
          <p:cNvPr id="4" name="63809736966__87E582A4-E540-46AA-B2A7-E0E3FA23D954.MOV">
            <a:hlinkClick r:id="" action="ppaction://media"/>
            <a:extLst>
              <a:ext uri="{FF2B5EF4-FFF2-40B4-BE49-F238E27FC236}">
                <a16:creationId xmlns:a16="http://schemas.microsoft.com/office/drawing/2014/main" id="{A80B8030-B230-6942-9F3C-EE02071F2F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690688"/>
            <a:ext cx="5802313" cy="435133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FF83FD5-D6EF-C640-96ED-932B5A78B4BA}"/>
              </a:ext>
            </a:extLst>
          </p:cNvPr>
          <p:cNvSpPr txBox="1"/>
          <p:nvPr/>
        </p:nvSpPr>
        <p:spPr>
          <a:xfrm>
            <a:off x="838200" y="2527529"/>
            <a:ext cx="3325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de-DE" sz="2400" dirty="0"/>
              <a:t>Teststreifen gerade hinlegen</a:t>
            </a:r>
          </a:p>
          <a:p>
            <a:pPr marL="285750" indent="-285750" algn="l">
              <a:buFontTx/>
              <a:buChar char="-"/>
            </a:pPr>
            <a:r>
              <a:rPr lang="de-DE" sz="2400" dirty="0"/>
              <a:t>Röhrchen gerade über das runde Feld halten</a:t>
            </a:r>
          </a:p>
          <a:p>
            <a:pPr marL="285750" indent="-285750" algn="l">
              <a:buFontTx/>
              <a:buChar char="-"/>
            </a:pPr>
            <a:r>
              <a:rPr lang="de-DE" sz="2400" dirty="0"/>
              <a:t>Vorsichtig mindestens vier Tropfen herausdrücken</a:t>
            </a:r>
          </a:p>
        </p:txBody>
      </p:sp>
    </p:spTree>
    <p:extLst>
      <p:ext uri="{BB962C8B-B14F-4D97-AF65-F5344CB8AC3E}">
        <p14:creationId xmlns:p14="http://schemas.microsoft.com/office/powerpoint/2010/main" val="12455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8B1A6-ADC8-1149-919C-EFAD813C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9" y="365125"/>
            <a:ext cx="11853332" cy="1325563"/>
          </a:xfrm>
        </p:spPr>
        <p:txBody>
          <a:bodyPr/>
          <a:lstStyle/>
          <a:p>
            <a:r>
              <a:rPr lang="de-DE" dirty="0"/>
              <a:t>9. Schritt: 15 </a:t>
            </a:r>
            <a:r>
              <a:rPr lang="de-DE" dirty="0" err="1"/>
              <a:t>Mins</a:t>
            </a:r>
            <a:r>
              <a:rPr lang="de-DE" dirty="0"/>
              <a:t> warten – Testergebnis ablesen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0B86260-F79E-7147-86CD-72C1256E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53" y="1424502"/>
            <a:ext cx="6910294" cy="5180318"/>
          </a:xfrm>
        </p:spPr>
      </p:pic>
    </p:spTree>
    <p:extLst>
      <p:ext uri="{BB962C8B-B14F-4D97-AF65-F5344CB8AC3E}">
        <p14:creationId xmlns:p14="http://schemas.microsoft.com/office/powerpoint/2010/main" val="380633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E52BB-C2C7-E84C-87BA-2A195AD9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musst Du vor Dir liegen haben: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8EC791-645E-3D4F-92EB-87FC0DF53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0231" cy="4351338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Teststreifen (SARS-CoV-2-Rapid Antigen Test)</a:t>
            </a:r>
          </a:p>
          <a:p>
            <a:r>
              <a:rPr lang="de-DE" dirty="0"/>
              <a:t>Extraktionspuffer</a:t>
            </a:r>
          </a:p>
          <a:p>
            <a:r>
              <a:rPr lang="de-DE" dirty="0" err="1"/>
              <a:t>Spenderkappe</a:t>
            </a:r>
            <a:endParaRPr lang="de-DE" dirty="0"/>
          </a:p>
          <a:p>
            <a:r>
              <a:rPr lang="de-DE" dirty="0"/>
              <a:t>Steriler </a:t>
            </a:r>
            <a:r>
              <a:rPr lang="de-DE" dirty="0" err="1"/>
              <a:t>Abstrichtupfer</a:t>
            </a:r>
            <a:endParaRPr lang="de-DE" dirty="0"/>
          </a:p>
          <a:p>
            <a:r>
              <a:rPr lang="de-DE" dirty="0"/>
              <a:t>Taschentuch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B1D6BF7-A197-C048-9ECE-9BBB3B492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64515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8D65E-68B4-4341-ADD2-57E50A37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Schritt: Teststreifen auspacken</a:t>
            </a:r>
          </a:p>
        </p:txBody>
      </p:sp>
      <p:pic>
        <p:nvPicPr>
          <p:cNvPr id="4" name="63809666228__F2D24EEE-CAFA-49B5-85B0-08EB10154320.MOV">
            <a:hlinkClick r:id="" action="ppaction://media"/>
            <a:extLst>
              <a:ext uri="{FF2B5EF4-FFF2-40B4-BE49-F238E27FC236}">
                <a16:creationId xmlns:a16="http://schemas.microsoft.com/office/drawing/2014/main" id="{3D158682-76C4-0646-BE19-EDD2A65BC6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4986" y="1690688"/>
            <a:ext cx="5422028" cy="4066150"/>
          </a:xfrm>
        </p:spPr>
      </p:pic>
    </p:spTree>
    <p:extLst>
      <p:ext uri="{BB962C8B-B14F-4D97-AF65-F5344CB8AC3E}">
        <p14:creationId xmlns:p14="http://schemas.microsoft.com/office/powerpoint/2010/main" val="15000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5B1A8-EADF-BD44-A113-622AA9E8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Schritt: Überprüfung Teststreifen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9831DC-EB57-4542-B4EB-96E98C859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7094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Sind die Kügelchen gelb und weiß?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Dann ist alles ok!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Grüne Kügelchen dabei? Lehrer Bescheid geben!</a:t>
            </a:r>
          </a:p>
        </p:txBody>
      </p:sp>
      <p:pic>
        <p:nvPicPr>
          <p:cNvPr id="4" name="63809682544__CABA486B-ECF4-4233-9304-C20EA38B14DB.MOV">
            <a:hlinkClick r:id="" action="ppaction://media"/>
            <a:extLst>
              <a:ext uri="{FF2B5EF4-FFF2-40B4-BE49-F238E27FC236}">
                <a16:creationId xmlns:a16="http://schemas.microsoft.com/office/drawing/2014/main" id="{012FCA00-3C01-914F-B05A-AEED73EE4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1825625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9B9BD-642D-7C45-8013-2CCB93FC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Schritt: Hole den Tupfer aus der Verpackung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B3DD7A-1DD6-A643-888A-25144F1B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57388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ACHTUNG: Der Tupfer darf NUR AM GRIFF ANGEFASST WERDEN. Auf keinen Fall die Watte mit etwas anderem als der Naseninnenseite in Berührung kommen lassen!</a:t>
            </a:r>
          </a:p>
        </p:txBody>
      </p:sp>
      <p:pic>
        <p:nvPicPr>
          <p:cNvPr id="4" name="63809706231__F3C1F8EF-8F0C-44F9-A6FD-25AB03D7093F.MOV">
            <a:hlinkClick r:id="" action="ppaction://media"/>
            <a:extLst>
              <a:ext uri="{FF2B5EF4-FFF2-40B4-BE49-F238E27FC236}">
                <a16:creationId xmlns:a16="http://schemas.microsoft.com/office/drawing/2014/main" id="{9640AAB5-C270-A24B-9428-019181ABA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955C6-670D-BA4A-99D7-3AEBAED8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Schritt: Abstrich entnehmen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417B25-0805-6E41-92D2-BC4AA595B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Führe den Tupfer etwa zwei Zentimeter in das linke Nasenloch ein und drehe das Stäbchen vier mal.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Danach das gleiche beim rechten Nasenloch!</a:t>
            </a:r>
          </a:p>
        </p:txBody>
      </p:sp>
    </p:spTree>
    <p:extLst>
      <p:ext uri="{BB962C8B-B14F-4D97-AF65-F5344CB8AC3E}">
        <p14:creationId xmlns:p14="http://schemas.microsoft.com/office/powerpoint/2010/main" val="265994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6BD1A-4FF1-1347-9AE6-47488840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Schritt: Tupfer in Extraktionspuffer</a:t>
            </a:r>
          </a:p>
        </p:txBody>
      </p:sp>
      <p:pic>
        <p:nvPicPr>
          <p:cNvPr id="4" name="63809722198__B2CD347A-6E73-4D88-AE57-F1ED2A350230.MOV">
            <a:hlinkClick r:id="" action="ppaction://media"/>
            <a:extLst>
              <a:ext uri="{FF2B5EF4-FFF2-40B4-BE49-F238E27FC236}">
                <a16:creationId xmlns:a16="http://schemas.microsoft.com/office/drawing/2014/main" id="{A692B9DB-CA8C-364E-BC6D-D61A3F9473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690688"/>
            <a:ext cx="5802313" cy="435133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1B8FA57-26A1-3540-B565-D57791056805}"/>
              </a:ext>
            </a:extLst>
          </p:cNvPr>
          <p:cNvSpPr txBox="1"/>
          <p:nvPr/>
        </p:nvSpPr>
        <p:spPr>
          <a:xfrm>
            <a:off x="838200" y="2367171"/>
            <a:ext cx="36441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200" dirty="0"/>
              <a:t>Tauche den Tupfer in die Flüssigkeit ein. Drücke das Röhrchen ein wenig zusammen und drehe das Stäbchen zehn mal hin und her.</a:t>
            </a:r>
          </a:p>
        </p:txBody>
      </p:sp>
    </p:spTree>
    <p:extLst>
      <p:ext uri="{BB962C8B-B14F-4D97-AF65-F5344CB8AC3E}">
        <p14:creationId xmlns:p14="http://schemas.microsoft.com/office/powerpoint/2010/main" val="36224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01C9F-DEE6-1E4F-9CF2-478458C9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Schritt: Tupfer herausziehen</a:t>
            </a:r>
          </a:p>
        </p:txBody>
      </p:sp>
      <p:pic>
        <p:nvPicPr>
          <p:cNvPr id="4" name="63809726333__7F188E1E-A5AE-48B4-85D6-B52BAE24517C.MOV">
            <a:hlinkClick r:id="" action="ppaction://media"/>
            <a:extLst>
              <a:ext uri="{FF2B5EF4-FFF2-40B4-BE49-F238E27FC236}">
                <a16:creationId xmlns:a16="http://schemas.microsoft.com/office/drawing/2014/main" id="{CEE2DDF5-F438-DB48-B2A4-B005D35B9C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690688"/>
            <a:ext cx="5802313" cy="435133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C61AC3-A5D7-0041-A2C4-91CAC8E2109D}"/>
              </a:ext>
            </a:extLst>
          </p:cNvPr>
          <p:cNvSpPr txBox="1"/>
          <p:nvPr/>
        </p:nvSpPr>
        <p:spPr>
          <a:xfrm>
            <a:off x="838200" y="2644170"/>
            <a:ext cx="334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Halte das Röhrchen auch beim Herausziehen des </a:t>
            </a:r>
            <a:r>
              <a:rPr lang="de-DE" sz="2400" dirty="0" err="1"/>
              <a:t>Stäbchens</a:t>
            </a:r>
            <a:r>
              <a:rPr lang="de-DE" sz="2400" dirty="0"/>
              <a:t> zusammengedrückt.</a:t>
            </a:r>
          </a:p>
        </p:txBody>
      </p:sp>
    </p:spTree>
    <p:extLst>
      <p:ext uri="{BB962C8B-B14F-4D97-AF65-F5344CB8AC3E}">
        <p14:creationId xmlns:p14="http://schemas.microsoft.com/office/powerpoint/2010/main" val="20523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BF273-C0B6-EC4E-B96F-E735D795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Schritt: Setze die </a:t>
            </a:r>
            <a:r>
              <a:rPr lang="de-DE" dirty="0" err="1"/>
              <a:t>Spenderkappe</a:t>
            </a:r>
            <a:r>
              <a:rPr lang="de-DE" dirty="0"/>
              <a:t> auf</a:t>
            </a:r>
          </a:p>
        </p:txBody>
      </p:sp>
      <p:pic>
        <p:nvPicPr>
          <p:cNvPr id="4" name="63809730902__5989D537-DEFE-43EC-8889-649C415FECE0.MOV">
            <a:hlinkClick r:id="" action="ppaction://media"/>
            <a:extLst>
              <a:ext uri="{FF2B5EF4-FFF2-40B4-BE49-F238E27FC236}">
                <a16:creationId xmlns:a16="http://schemas.microsoft.com/office/drawing/2014/main" id="{21D23033-A10C-BF43-8951-88D14020E5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0962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11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Office</vt:lpstr>
      <vt:lpstr>Corona-Schnelltest</vt:lpstr>
      <vt:lpstr>Das musst Du vor Dir liegen haben:</vt:lpstr>
      <vt:lpstr>1. Schritt: Teststreifen auspacken</vt:lpstr>
      <vt:lpstr>2. Schritt: Überprüfung Teststreifen</vt:lpstr>
      <vt:lpstr>3. Schritt: Hole den Tupfer aus der Verpackung</vt:lpstr>
      <vt:lpstr>4. Schritt: Abstrich entnehmen</vt:lpstr>
      <vt:lpstr>5. Schritt: Tupfer in Extraktionspuffer</vt:lpstr>
      <vt:lpstr>6. Schritt: Tupfer herausziehen</vt:lpstr>
      <vt:lpstr>7. Schritt: Setze die Spenderkappe auf</vt:lpstr>
      <vt:lpstr>8. Schritt: Teststreifen mit Flüssigkeit beträufeln</vt:lpstr>
      <vt:lpstr>9. Schritt: 15 Mins warten – Testergebnis ablesen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Corona-Schnelltest</dc:title>
  <dc:creator>Ben Schuette</dc:creator>
  <cp:lastModifiedBy>Ben Schuette</cp:lastModifiedBy>
  <cp:revision>1</cp:revision>
  <dcterms:created xsi:type="dcterms:W3CDTF">2021-03-22T08:55:17Z</dcterms:created>
  <dcterms:modified xsi:type="dcterms:W3CDTF">2021-03-22T09:31:23Z</dcterms:modified>
</cp:coreProperties>
</file>